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9"/>
  </p:notesMasterIdLst>
  <p:sldIdLst>
    <p:sldId id="269" r:id="rId2"/>
    <p:sldId id="274" r:id="rId3"/>
    <p:sldId id="273" r:id="rId4"/>
    <p:sldId id="270" r:id="rId5"/>
    <p:sldId id="271" r:id="rId6"/>
    <p:sldId id="272" r:id="rId7"/>
    <p:sldId id="275" r:id="rId8"/>
  </p:sldIdLst>
  <p:sldSz cx="7562850" cy="10317163"/>
  <p:notesSz cx="6858000" cy="9144000"/>
  <p:embeddedFontLst>
    <p:embeddedFont>
      <p:font typeface="페이퍼로지 4 Regular" pitchFamily="2" charset="-127"/>
      <p:regular r:id="rId10"/>
    </p:embeddedFont>
    <p:embeddedFont>
      <p:font typeface="에스코어 드림 3 Light" panose="020B0303030302020204" pitchFamily="34" charset="-127"/>
      <p:regular r:id="rId11"/>
    </p:embeddedFont>
    <p:embeddedFont>
      <p:font typeface="프리젠테이션 4 Regular" pitchFamily="2" charset="-127"/>
      <p:regular r:id="rId12"/>
    </p:embeddedFont>
    <p:embeddedFont>
      <p:font typeface="프리젠테이션 5 Medium" pitchFamily="2" charset="-127"/>
      <p:regular r:id="rId13"/>
    </p:embeddedFont>
    <p:embeddedFont>
      <p:font typeface="Noto Sans KR Medium" panose="020B0200000000000000" pitchFamily="50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Noto Sans CJK KR Regular" panose="020B0500000000000000" pitchFamily="34" charset="-127"/>
      <p:regular r:id="rId17"/>
    </p:embeddedFont>
    <p:embeddedFont>
      <p:font typeface="프리젠테이션 7 Bold" pitchFamily="2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에스코어 드림 7 ExtraBold" panose="020B0803030302020204" pitchFamily="34" charset="-127"/>
      <p:bold r:id="rId25"/>
    </p:embeddedFont>
  </p:embeddedFontLst>
  <p:defaultTextStyle>
    <a:defPPr>
      <a:defRPr lang="en-US"/>
    </a:defPPr>
    <a:lvl1pPr marL="0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487604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975208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1462811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1950415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2438019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2925623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3413227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3900830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3B"/>
    <a:srgbClr val="DDFFFF"/>
    <a:srgbClr val="CCFFFF"/>
    <a:srgbClr val="FFCCFF"/>
    <a:srgbClr val="FFFCF9"/>
    <a:srgbClr val="EBE4DA"/>
    <a:srgbClr val="FFFFFF"/>
    <a:srgbClr val="EEEB92"/>
    <a:srgbClr val="98C0A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49" autoAdjust="0"/>
    <p:restoredTop sz="86395"/>
  </p:normalViewPr>
  <p:slideViewPr>
    <p:cSldViewPr snapToGrid="0">
      <p:cViewPr varScale="1">
        <p:scale>
          <a:sx n="89" d="100"/>
          <a:sy n="89" d="100"/>
        </p:scale>
        <p:origin x="21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5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6579B-FE0F-F44F-B292-356B5DFB798B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1143000"/>
            <a:ext cx="2263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380B-0F82-8E4B-BAAA-191507904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8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2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3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2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214" y="1688481"/>
            <a:ext cx="6428423" cy="3591901"/>
          </a:xfrm>
        </p:spPr>
        <p:txBody>
          <a:bodyPr anchor="b"/>
          <a:lstStyle>
            <a:lvl1pPr algn="ctr"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356" y="5418900"/>
            <a:ext cx="5672138" cy="2490925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150" indent="0" algn="ctr">
              <a:buNone/>
              <a:defRPr sz="1654"/>
            </a:lvl2pPr>
            <a:lvl3pPr marL="756300" indent="0" algn="ctr">
              <a:buNone/>
              <a:defRPr sz="1489"/>
            </a:lvl3pPr>
            <a:lvl4pPr marL="1134450" indent="0" algn="ctr">
              <a:buNone/>
              <a:defRPr sz="1323"/>
            </a:lvl4pPr>
            <a:lvl5pPr marL="1512600" indent="0" algn="ctr">
              <a:buNone/>
              <a:defRPr sz="1323"/>
            </a:lvl5pPr>
            <a:lvl6pPr marL="1890751" indent="0" algn="ctr">
              <a:buNone/>
              <a:defRPr sz="1323"/>
            </a:lvl6pPr>
            <a:lvl7pPr marL="2268901" indent="0" algn="ctr">
              <a:buNone/>
              <a:defRPr sz="1323"/>
            </a:lvl7pPr>
            <a:lvl8pPr marL="2647051" indent="0" algn="ctr">
              <a:buNone/>
              <a:defRPr sz="1323"/>
            </a:lvl8pPr>
            <a:lvl9pPr marL="302520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2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4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2165" y="549293"/>
            <a:ext cx="1630740" cy="87433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946" y="549293"/>
            <a:ext cx="4797683" cy="87433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07" y="2572129"/>
            <a:ext cx="6522958" cy="4291652"/>
          </a:xfrm>
        </p:spPr>
        <p:txBody>
          <a:bodyPr anchor="b"/>
          <a:lstStyle>
            <a:lvl1pPr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7" y="6904382"/>
            <a:ext cx="6522958" cy="2256879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150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300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3pPr>
            <a:lvl4pPr marL="113445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60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7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9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70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52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46" y="2746467"/>
            <a:ext cx="3214211" cy="6546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8693" y="2746467"/>
            <a:ext cx="3214211" cy="6546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549295"/>
            <a:ext cx="6522958" cy="1994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32" y="2529139"/>
            <a:ext cx="3199440" cy="123949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932" y="3768630"/>
            <a:ext cx="3199440" cy="554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8693" y="2529139"/>
            <a:ext cx="3215196" cy="123949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8693" y="3768630"/>
            <a:ext cx="3215196" cy="554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1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6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687811"/>
            <a:ext cx="2439216" cy="2407338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96" y="1485483"/>
            <a:ext cx="3828693" cy="7331873"/>
          </a:xfrm>
        </p:spPr>
        <p:txBody>
          <a:bodyPr/>
          <a:lstStyle>
            <a:lvl1pPr>
              <a:defRPr sz="2647"/>
            </a:lvl1pPr>
            <a:lvl2pPr>
              <a:defRPr sz="2316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095149"/>
            <a:ext cx="2439216" cy="5734146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9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687811"/>
            <a:ext cx="2439216" cy="2407338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5196" y="1485483"/>
            <a:ext cx="3828693" cy="7331873"/>
          </a:xfrm>
        </p:spPr>
        <p:txBody>
          <a:bodyPr anchor="t"/>
          <a:lstStyle>
            <a:lvl1pPr marL="0" indent="0">
              <a:buNone/>
              <a:defRPr sz="2647"/>
            </a:lvl1pPr>
            <a:lvl2pPr marL="378150" indent="0">
              <a:buNone/>
              <a:defRPr sz="2316"/>
            </a:lvl2pPr>
            <a:lvl3pPr marL="756300" indent="0">
              <a:buNone/>
              <a:defRPr sz="1985"/>
            </a:lvl3pPr>
            <a:lvl4pPr marL="1134450" indent="0">
              <a:buNone/>
              <a:defRPr sz="1654"/>
            </a:lvl4pPr>
            <a:lvl5pPr marL="1512600" indent="0">
              <a:buNone/>
              <a:defRPr sz="1654"/>
            </a:lvl5pPr>
            <a:lvl6pPr marL="1890751" indent="0">
              <a:buNone/>
              <a:defRPr sz="1654"/>
            </a:lvl6pPr>
            <a:lvl7pPr marL="2268901" indent="0">
              <a:buNone/>
              <a:defRPr sz="1654"/>
            </a:lvl7pPr>
            <a:lvl8pPr marL="2647051" indent="0">
              <a:buNone/>
              <a:defRPr sz="1654"/>
            </a:lvl8pPr>
            <a:lvl9pPr marL="3025201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095149"/>
            <a:ext cx="2439216" cy="5734146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4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946" y="549295"/>
            <a:ext cx="6522958" cy="1994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46" y="2746467"/>
            <a:ext cx="6522958" cy="654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946" y="9562484"/>
            <a:ext cx="1701641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5194" y="9562484"/>
            <a:ext cx="2552462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1263" y="9562484"/>
            <a:ext cx="1701641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6300" rtl="0" eaLnBrk="1" latinLnBrk="0" hangingPunct="1">
        <a:lnSpc>
          <a:spcPct val="90000"/>
        </a:lnSpc>
        <a:spcBef>
          <a:spcPct val="0"/>
        </a:spcBef>
        <a:buNone/>
        <a:defRPr sz="36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75" indent="-189075" algn="l" defTabSz="75630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5672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37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5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7016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20798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4579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8361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2142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3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4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6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7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9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70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52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기본 설정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Text color: </a:t>
            </a:r>
            <a:r>
              <a:rPr lang="en-US" altLang="ko-KR" sz="1200" dirty="0">
                <a:solidFill>
                  <a:schemeClr val="tx1"/>
                </a:solidFill>
              </a:rPr>
              <a:t>3B3B3B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Font</a:t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Bodoni MT</a:t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Microsoft Himalaya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Cormorant_Garamond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Wasted </a:t>
            </a:r>
            <a:r>
              <a:rPr lang="en-US" altLang="ko-KR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Vindey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Bg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color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FFFCF9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06938" y="1554658"/>
            <a:ext cx="3429264" cy="2273168"/>
          </a:xfrm>
          <a:prstGeom prst="rect">
            <a:avLst/>
          </a:prstGeom>
          <a:solidFill>
            <a:srgbClr val="3B3B3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#</a:t>
            </a:r>
            <a:r>
              <a:rPr lang="en-US" altLang="ko-KR" sz="1000" dirty="0" smtClean="0">
                <a:latin typeface="페이퍼로지 4 Regular" pitchFamily="2" charset="-127"/>
                <a:ea typeface="페이퍼로지 4 Regular" pitchFamily="2" charset="-127"/>
              </a:rPr>
              <a:t>3B3B3</a:t>
            </a:r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B</a:t>
            </a:r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06938" y="4558081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#FFFCF9</a:t>
            </a:r>
            <a:endParaRPr lang="ko-KR" altLang="en-US" sz="1000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1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" y="4573560"/>
            <a:ext cx="3394703" cy="22631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" y="1554658"/>
            <a:ext cx="3394703" cy="2263135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40413" r="15192" b="21742"/>
          <a:stretch>
            <a:fillRect/>
          </a:stretch>
        </p:blipFill>
        <p:spPr>
          <a:xfrm>
            <a:off x="1556024" y="2056578"/>
            <a:ext cx="1931091" cy="1259295"/>
          </a:xfrm>
          <a:custGeom>
            <a:avLst/>
            <a:gdLst>
              <a:gd name="connsiteX0" fmla="*/ 0 w 2957716"/>
              <a:gd name="connsiteY0" fmla="*/ 0 h 1928774"/>
              <a:gd name="connsiteX1" fmla="*/ 2957716 w 2957716"/>
              <a:gd name="connsiteY1" fmla="*/ 0 h 1928774"/>
              <a:gd name="connsiteX2" fmla="*/ 2957716 w 2957716"/>
              <a:gd name="connsiteY2" fmla="*/ 1928774 h 1928774"/>
              <a:gd name="connsiteX3" fmla="*/ 0 w 2957716"/>
              <a:gd name="connsiteY3" fmla="*/ 1928774 h 1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716" h="1928774">
                <a:moveTo>
                  <a:pt x="0" y="0"/>
                </a:moveTo>
                <a:lnTo>
                  <a:pt x="2957716" y="0"/>
                </a:lnTo>
                <a:lnTo>
                  <a:pt x="2957716" y="1928774"/>
                </a:lnTo>
                <a:lnTo>
                  <a:pt x="0" y="1928774"/>
                </a:lnTo>
                <a:close/>
              </a:path>
            </a:pathLst>
          </a:custGeom>
        </p:spPr>
      </p:pic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#01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Font: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Bodoni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MT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타이틀 화면 중앙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등장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반짝이 효과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 알파 값 조정 되며 등장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중앙 신랑 신부 이름 등장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신랑 신부 이름 등장에 맞춰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 컬러 값 조정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부드럽고 하얀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트랜지션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타이틀 상단으로 이동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 하단으로 이동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214064" y="2486170"/>
            <a:ext cx="26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Our</a:t>
            </a:r>
            <a:r>
              <a:rPr lang="ko-KR" altLang="en-US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wedding story</a:t>
            </a:r>
            <a:endParaRPr lang="ko-KR" altLang="en-US" sz="2000" b="1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23" y="8530933"/>
            <a:ext cx="401695" cy="40169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14064" y="4869599"/>
            <a:ext cx="2615011" cy="1671057"/>
            <a:chOff x="1214064" y="4947661"/>
            <a:chExt cx="2615011" cy="1671057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5" t="40413" r="15192" b="21742"/>
            <a:stretch>
              <a:fillRect/>
            </a:stretch>
          </p:blipFill>
          <p:spPr>
            <a:xfrm>
              <a:off x="1556024" y="5359423"/>
              <a:ext cx="1931091" cy="1259295"/>
            </a:xfrm>
            <a:custGeom>
              <a:avLst/>
              <a:gdLst>
                <a:gd name="connsiteX0" fmla="*/ 0 w 2957716"/>
                <a:gd name="connsiteY0" fmla="*/ 0 h 1928774"/>
                <a:gd name="connsiteX1" fmla="*/ 2957716 w 2957716"/>
                <a:gd name="connsiteY1" fmla="*/ 0 h 1928774"/>
                <a:gd name="connsiteX2" fmla="*/ 2957716 w 2957716"/>
                <a:gd name="connsiteY2" fmla="*/ 1928774 h 1928774"/>
                <a:gd name="connsiteX3" fmla="*/ 0 w 2957716"/>
                <a:gd name="connsiteY3" fmla="*/ 1928774 h 192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7716" h="1928774">
                  <a:moveTo>
                    <a:pt x="0" y="0"/>
                  </a:moveTo>
                  <a:lnTo>
                    <a:pt x="2957716" y="0"/>
                  </a:lnTo>
                  <a:lnTo>
                    <a:pt x="2957716" y="1928774"/>
                  </a:lnTo>
                  <a:lnTo>
                    <a:pt x="0" y="1928774"/>
                  </a:lnTo>
                  <a:close/>
                </a:path>
              </a:pathLst>
            </a:custGeom>
          </p:spPr>
        </p:pic>
        <p:sp>
          <p:nvSpPr>
            <p:cNvPr id="137" name="TextBox 136"/>
            <p:cNvSpPr txBox="1"/>
            <p:nvPr/>
          </p:nvSpPr>
          <p:spPr>
            <a:xfrm>
              <a:off x="1214064" y="4947661"/>
              <a:ext cx="2615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3B3B3B"/>
                  </a:solidFill>
                  <a:latin typeface="페이퍼로지 4 Regular" pitchFamily="2" charset="-127"/>
                  <a:ea typeface="페이퍼로지 4 Regular" pitchFamily="2" charset="-127"/>
                </a:rPr>
                <a:t>Our</a:t>
              </a:r>
              <a:r>
                <a:rPr lang="ko-KR" altLang="en-US" sz="2000" b="1" dirty="0" smtClean="0">
                  <a:solidFill>
                    <a:srgbClr val="3B3B3B"/>
                  </a:solidFill>
                  <a:latin typeface="페이퍼로지 4 Regular" pitchFamily="2" charset="-127"/>
                  <a:ea typeface="페이퍼로지 4 Regular" pitchFamily="2" charset="-127"/>
                </a:rPr>
                <a:t> </a:t>
              </a:r>
              <a:r>
                <a:rPr lang="en-US" altLang="ko-KR" sz="2000" b="1" dirty="0" smtClean="0">
                  <a:solidFill>
                    <a:srgbClr val="3B3B3B"/>
                  </a:solidFill>
                  <a:latin typeface="페이퍼로지 4 Regular" pitchFamily="2" charset="-127"/>
                  <a:ea typeface="페이퍼로지 4 Regular" pitchFamily="2" charset="-127"/>
                </a:rPr>
                <a:t>wedding story</a:t>
              </a:r>
              <a:endParaRPr lang="ko-KR" altLang="en-US" sz="2000" b="1" dirty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pic>
        <p:nvPicPr>
          <p:cNvPr id="141" name="그림 1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" y="7605229"/>
            <a:ext cx="3394703" cy="226313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214064" y="7788524"/>
            <a:ext cx="26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Our</a:t>
            </a:r>
            <a:r>
              <a:rPr lang="ko-KR" altLang="en-US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wedding story</a:t>
            </a:r>
            <a:endParaRPr lang="ko-KR" altLang="en-US" sz="2000" b="1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39331" y="8194758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Kim name &amp; LEE name</a:t>
            </a:r>
            <a:endParaRPr lang="ko-KR" altLang="en-US" sz="800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40413" r="15192" b="21742"/>
          <a:stretch>
            <a:fillRect/>
          </a:stretch>
        </p:blipFill>
        <p:spPr>
          <a:xfrm>
            <a:off x="1643514" y="8482946"/>
            <a:ext cx="1756111" cy="1145188"/>
          </a:xfrm>
          <a:custGeom>
            <a:avLst/>
            <a:gdLst>
              <a:gd name="connsiteX0" fmla="*/ 0 w 2957716"/>
              <a:gd name="connsiteY0" fmla="*/ 0 h 1928774"/>
              <a:gd name="connsiteX1" fmla="*/ 2957716 w 2957716"/>
              <a:gd name="connsiteY1" fmla="*/ 0 h 1928774"/>
              <a:gd name="connsiteX2" fmla="*/ 2957716 w 2957716"/>
              <a:gd name="connsiteY2" fmla="*/ 1928774 h 1928774"/>
              <a:gd name="connsiteX3" fmla="*/ 0 w 2957716"/>
              <a:gd name="connsiteY3" fmla="*/ 1928774 h 1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716" h="1928774">
                <a:moveTo>
                  <a:pt x="0" y="0"/>
                </a:moveTo>
                <a:lnTo>
                  <a:pt x="2957716" y="0"/>
                </a:lnTo>
                <a:lnTo>
                  <a:pt x="2957716" y="1928774"/>
                </a:lnTo>
                <a:lnTo>
                  <a:pt x="0" y="1928774"/>
                </a:lnTo>
                <a:close/>
              </a:path>
            </a:pathLst>
          </a:custGeom>
        </p:spPr>
      </p:pic>
      <p:grpSp>
        <p:nvGrpSpPr>
          <p:cNvPr id="3" name="그룹 2"/>
          <p:cNvGrpSpPr/>
          <p:nvPr/>
        </p:nvGrpSpPr>
        <p:grpSpPr>
          <a:xfrm>
            <a:off x="1286731" y="2282454"/>
            <a:ext cx="2447128" cy="288743"/>
            <a:chOff x="1325307" y="5413669"/>
            <a:chExt cx="2447128" cy="288743"/>
          </a:xfrm>
        </p:grpSpPr>
        <p:sp>
          <p:nvSpPr>
            <p:cNvPr id="120" name="포인트가 4개인 별 119"/>
            <p:cNvSpPr/>
            <p:nvPr/>
          </p:nvSpPr>
          <p:spPr>
            <a:xfrm>
              <a:off x="1325307" y="5545091"/>
              <a:ext cx="99611" cy="157321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포인트가 4개인 별 120"/>
            <p:cNvSpPr/>
            <p:nvPr/>
          </p:nvSpPr>
          <p:spPr>
            <a:xfrm>
              <a:off x="3580180" y="5413669"/>
              <a:ext cx="99611" cy="157321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포인트가 4개인 별 123"/>
            <p:cNvSpPr/>
            <p:nvPr/>
          </p:nvSpPr>
          <p:spPr>
            <a:xfrm>
              <a:off x="3693260" y="5514430"/>
              <a:ext cx="79175" cy="125045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806938" y="759228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7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직사각형 202"/>
          <p:cNvSpPr/>
          <p:nvPr/>
        </p:nvSpPr>
        <p:spPr>
          <a:xfrm>
            <a:off x="812922" y="1573470"/>
            <a:ext cx="3429264" cy="2273168"/>
          </a:xfrm>
          <a:prstGeom prst="rect">
            <a:avLst/>
          </a:prstGeom>
          <a:solidFill>
            <a:srgbClr val="EBE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#02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실 사진 일러스트로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이미지화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(AI)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테이블 위 </a:t>
            </a:r>
            <a:r>
              <a:rPr lang="ko-KR" altLang="en-US" sz="12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청접장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속 이미지로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배치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로테이션 되며 줌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인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사이즈 만큼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확장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전환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디졸브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줌 인 되며 이미지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→ 사진으로 전환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카드 문구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font: 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Bodoni,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Garamond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b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Radiance of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Love</a:t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You're the most beautiful bride &amp; groom that </a:t>
            </a:r>
            <a:r>
              <a:rPr lang="en-US" altLang="ko-KR" sz="12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i've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ever seen. May you continue to glow in your light as you enter this new life.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806938" y="1554658"/>
            <a:ext cx="3425571" cy="2283714"/>
            <a:chOff x="810631" y="1584021"/>
            <a:chExt cx="3425571" cy="2283714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81560" y="1013092"/>
              <a:ext cx="2283714" cy="3425571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22132">
              <a:off x="2090325" y="2501496"/>
              <a:ext cx="599475" cy="899212"/>
            </a:xfrm>
            <a:prstGeom prst="rect">
              <a:avLst/>
            </a:prstGeom>
          </p:spPr>
        </p:pic>
      </p:grpSp>
      <p:pic>
        <p:nvPicPr>
          <p:cNvPr id="126" name="그림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5" t="26931" r="11598" b="27075"/>
          <a:stretch>
            <a:fillRect/>
          </a:stretch>
        </p:blipFill>
        <p:spPr>
          <a:xfrm rot="19775033">
            <a:off x="471655" y="3853738"/>
            <a:ext cx="4103523" cy="3692145"/>
          </a:xfrm>
          <a:custGeom>
            <a:avLst/>
            <a:gdLst>
              <a:gd name="connsiteX0" fmla="*/ 1149409 w 4103523"/>
              <a:gd name="connsiteY0" fmla="*/ 0 h 3692145"/>
              <a:gd name="connsiteX1" fmla="*/ 4103523 w 4103523"/>
              <a:gd name="connsiteY1" fmla="*/ 1734286 h 3692145"/>
              <a:gd name="connsiteX2" fmla="*/ 2954114 w 4103523"/>
              <a:gd name="connsiteY2" fmla="*/ 3692145 h 3692145"/>
              <a:gd name="connsiteX3" fmla="*/ 0 w 4103523"/>
              <a:gd name="connsiteY3" fmla="*/ 1957859 h 369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3523" h="3692145">
                <a:moveTo>
                  <a:pt x="1149409" y="0"/>
                </a:moveTo>
                <a:lnTo>
                  <a:pt x="4103523" y="1734286"/>
                </a:lnTo>
                <a:lnTo>
                  <a:pt x="2954114" y="3692145"/>
                </a:lnTo>
                <a:lnTo>
                  <a:pt x="0" y="1957859"/>
                </a:lnTo>
                <a:close/>
              </a:path>
            </a:pathLst>
          </a:custGeom>
        </p:spPr>
      </p:pic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8026" r="11656" b="4105"/>
          <a:stretch/>
        </p:blipFill>
        <p:spPr>
          <a:xfrm rot="21200194">
            <a:off x="1214592" y="4711765"/>
            <a:ext cx="1434335" cy="2062308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15561" r="11930" b="44002"/>
          <a:stretch/>
        </p:blipFill>
        <p:spPr>
          <a:xfrm>
            <a:off x="806940" y="7610692"/>
            <a:ext cx="3429262" cy="2273168"/>
          </a:xfrm>
          <a:custGeom>
            <a:avLst/>
            <a:gdLst>
              <a:gd name="connsiteX0" fmla="*/ 0 w 3429262"/>
              <a:gd name="connsiteY0" fmla="*/ 0 h 2273168"/>
              <a:gd name="connsiteX1" fmla="*/ 3429262 w 3429262"/>
              <a:gd name="connsiteY1" fmla="*/ 0 h 2273168"/>
              <a:gd name="connsiteX2" fmla="*/ 3429262 w 3429262"/>
              <a:gd name="connsiteY2" fmla="*/ 2273168 h 2273168"/>
              <a:gd name="connsiteX3" fmla="*/ 0 w 3429262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262" h="2273168">
                <a:moveTo>
                  <a:pt x="0" y="0"/>
                </a:moveTo>
                <a:lnTo>
                  <a:pt x="3429262" y="0"/>
                </a:lnTo>
                <a:lnTo>
                  <a:pt x="3429262" y="2273168"/>
                </a:lnTo>
                <a:lnTo>
                  <a:pt x="0" y="2273168"/>
                </a:lnTo>
                <a:close/>
              </a:path>
            </a:pathLst>
          </a:custGeom>
        </p:spPr>
      </p:pic>
      <p:grpSp>
        <p:nvGrpSpPr>
          <p:cNvPr id="20" name="그룹 19"/>
          <p:cNvGrpSpPr/>
          <p:nvPr/>
        </p:nvGrpSpPr>
        <p:grpSpPr>
          <a:xfrm rot="17569227">
            <a:off x="1959812" y="2387693"/>
            <a:ext cx="853113" cy="1039880"/>
            <a:chOff x="5806195" y="2578768"/>
            <a:chExt cx="2807684" cy="3422355"/>
          </a:xfrm>
        </p:grpSpPr>
        <p:sp>
          <p:nvSpPr>
            <p:cNvPr id="188" name="직사각형 187"/>
            <p:cNvSpPr/>
            <p:nvPr/>
          </p:nvSpPr>
          <p:spPr>
            <a:xfrm>
              <a:off x="5859546" y="2647833"/>
              <a:ext cx="2754333" cy="3353290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806195" y="2578768"/>
              <a:ext cx="2754333" cy="3353290"/>
              <a:chOff x="5806195" y="2578768"/>
              <a:chExt cx="2754333" cy="3353290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806195" y="2578768"/>
                <a:ext cx="2754333" cy="33532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" t="9512" r="2639" b="11628"/>
              <a:stretch/>
            </p:blipFill>
            <p:spPr>
              <a:xfrm>
                <a:off x="5930518" y="2705688"/>
                <a:ext cx="2505687" cy="3099451"/>
              </a:xfrm>
              <a:prstGeom prst="rect">
                <a:avLst/>
              </a:prstGeom>
            </p:spPr>
          </p:pic>
        </p:grpSp>
      </p:grpSp>
      <p:sp>
        <p:nvSpPr>
          <p:cNvPr id="116" name="직사각형 115"/>
          <p:cNvSpPr/>
          <p:nvPr/>
        </p:nvSpPr>
        <p:spPr>
          <a:xfrm>
            <a:off x="806938" y="759228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77000"/>
                </a:schemeClr>
              </a:gs>
              <a:gs pos="71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5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806938" y="4559725"/>
            <a:ext cx="3432356" cy="2302366"/>
            <a:chOff x="956246" y="7763092"/>
            <a:chExt cx="3432356" cy="2302366"/>
          </a:xfrm>
        </p:grpSpPr>
        <p:sp>
          <p:nvSpPr>
            <p:cNvPr id="127" name="직사각형 126"/>
            <p:cNvSpPr/>
            <p:nvPr/>
          </p:nvSpPr>
          <p:spPr>
            <a:xfrm>
              <a:off x="959338" y="7763092"/>
              <a:ext cx="3429264" cy="2273168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46" y="7792290"/>
              <a:ext cx="3432355" cy="2243970"/>
            </a:xfrm>
            <a:prstGeom prst="rect">
              <a:avLst/>
            </a:prstGeom>
          </p:spPr>
        </p:pic>
        <p:sp>
          <p:nvSpPr>
            <p:cNvPr id="129" name="직사각형 128"/>
            <p:cNvSpPr/>
            <p:nvPr/>
          </p:nvSpPr>
          <p:spPr>
            <a:xfrm>
              <a:off x="956246" y="7792290"/>
              <a:ext cx="3429264" cy="2273168"/>
            </a:xfrm>
            <a:prstGeom prst="rect">
              <a:avLst/>
            </a:prstGeom>
            <a:solidFill>
              <a:srgbClr val="FFFCF9">
                <a:alpha val="6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806938" y="7610692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6" y="7639890"/>
            <a:ext cx="3432355" cy="2243970"/>
          </a:xfrm>
          <a:prstGeom prst="rect">
            <a:avLst/>
          </a:prstGeom>
        </p:spPr>
      </p:pic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03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밝은 느낌의 배경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테이블 위 꽃병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액자 이미지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AI 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생성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액자 문구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(font: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Bodoni*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36pt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Beloved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(font: </a:t>
            </a:r>
            <a:r>
              <a:rPr lang="en-US" altLang="ko-KR" sz="1200" dirty="0" smtClean="0">
                <a:solidFill>
                  <a:schemeClr val="tx1"/>
                </a:solidFill>
              </a:rPr>
              <a:t>Cormorant Garamond)</a:t>
            </a:r>
            <a:r>
              <a:rPr lang="en-US" altLang="ko-KR" sz="1200" dirty="0">
                <a:solidFill>
                  <a:schemeClr val="tx1"/>
                </a:solidFill>
              </a:rPr>
              <a:t/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It's one of my greatest joys to see special couple. Wishing you a lifetime of love.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빛 효과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트랜지션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액자 속 인물들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(AI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모션 추가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천천히 줌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인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보케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효과 적용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806938" y="1558262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8" t="71183"/>
          <a:stretch/>
        </p:blipFill>
        <p:spPr>
          <a:xfrm>
            <a:off x="3097659" y="3001502"/>
            <a:ext cx="1138543" cy="8106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212240" y="4829517"/>
            <a:ext cx="2635624" cy="1699709"/>
            <a:chOff x="1161826" y="4991547"/>
            <a:chExt cx="2635624" cy="1699709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2" t="23492" r="8954" b="37254"/>
            <a:stretch/>
          </p:blipFill>
          <p:spPr>
            <a:xfrm>
              <a:off x="1161826" y="4991547"/>
              <a:ext cx="2635624" cy="1699709"/>
            </a:xfrm>
            <a:custGeom>
              <a:avLst/>
              <a:gdLst>
                <a:gd name="connsiteX0" fmla="*/ 0 w 3139714"/>
                <a:gd name="connsiteY0" fmla="*/ 0 h 2273168"/>
                <a:gd name="connsiteX1" fmla="*/ 3139714 w 3139714"/>
                <a:gd name="connsiteY1" fmla="*/ 0 h 2273168"/>
                <a:gd name="connsiteX2" fmla="*/ 3139714 w 3139714"/>
                <a:gd name="connsiteY2" fmla="*/ 2273168 h 2273168"/>
                <a:gd name="connsiteX3" fmla="*/ 0 w 3139714"/>
                <a:gd name="connsiteY3" fmla="*/ 2273168 h 227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9714" h="2273168">
                  <a:moveTo>
                    <a:pt x="0" y="0"/>
                  </a:moveTo>
                  <a:lnTo>
                    <a:pt x="3139714" y="0"/>
                  </a:lnTo>
                  <a:lnTo>
                    <a:pt x="3139714" y="2273168"/>
                  </a:lnTo>
                  <a:lnTo>
                    <a:pt x="0" y="2273168"/>
                  </a:lnTo>
                  <a:close/>
                </a:path>
              </a:pathLst>
            </a:cu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3" t="2556" r="22136" b="47919"/>
            <a:stretch/>
          </p:blipFill>
          <p:spPr>
            <a:xfrm>
              <a:off x="1226840" y="5054739"/>
              <a:ext cx="1194710" cy="158469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633555" y="5457429"/>
              <a:ext cx="1028629" cy="77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76672" y="1766648"/>
            <a:ext cx="1919136" cy="1234854"/>
            <a:chOff x="1312433" y="5152913"/>
            <a:chExt cx="2624866" cy="1688951"/>
          </a:xfrm>
        </p:grpSpPr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4" t="23700" r="9353" b="37295"/>
            <a:stretch/>
          </p:blipFill>
          <p:spPr>
            <a:xfrm>
              <a:off x="1312433" y="5152913"/>
              <a:ext cx="2624866" cy="1688951"/>
            </a:xfrm>
            <a:custGeom>
              <a:avLst/>
              <a:gdLst>
                <a:gd name="connsiteX0" fmla="*/ 0 w 3139714"/>
                <a:gd name="connsiteY0" fmla="*/ 0 h 2273168"/>
                <a:gd name="connsiteX1" fmla="*/ 3139714 w 3139714"/>
                <a:gd name="connsiteY1" fmla="*/ 0 h 2273168"/>
                <a:gd name="connsiteX2" fmla="*/ 3139714 w 3139714"/>
                <a:gd name="connsiteY2" fmla="*/ 2273168 h 2273168"/>
                <a:gd name="connsiteX3" fmla="*/ 0 w 3139714"/>
                <a:gd name="connsiteY3" fmla="*/ 2273168 h 227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9714" h="2273168">
                  <a:moveTo>
                    <a:pt x="0" y="0"/>
                  </a:moveTo>
                  <a:lnTo>
                    <a:pt x="3139714" y="0"/>
                  </a:lnTo>
                  <a:lnTo>
                    <a:pt x="3139714" y="2273168"/>
                  </a:lnTo>
                  <a:lnTo>
                    <a:pt x="0" y="2273168"/>
                  </a:lnTo>
                  <a:close/>
                </a:path>
              </a:pathLst>
            </a:cu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3" t="2556" r="22136" b="47919"/>
            <a:stretch/>
          </p:blipFill>
          <p:spPr>
            <a:xfrm>
              <a:off x="1379240" y="5207139"/>
              <a:ext cx="1194710" cy="1584699"/>
            </a:xfrm>
            <a:prstGeom prst="rect">
              <a:avLst/>
            </a:prstGeom>
          </p:spPr>
        </p:pic>
        <p:sp>
          <p:nvSpPr>
            <p:cNvPr id="114" name="직사각형 113"/>
            <p:cNvSpPr/>
            <p:nvPr/>
          </p:nvSpPr>
          <p:spPr>
            <a:xfrm>
              <a:off x="2785955" y="5609829"/>
              <a:ext cx="1028629" cy="77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5" name="직사각형 124"/>
          <p:cNvSpPr/>
          <p:nvPr/>
        </p:nvSpPr>
        <p:spPr>
          <a:xfrm>
            <a:off x="803846" y="7639890"/>
            <a:ext cx="3429264" cy="2273168"/>
          </a:xfrm>
          <a:prstGeom prst="rect">
            <a:avLst/>
          </a:prstGeom>
          <a:solidFill>
            <a:srgbClr val="FFFCF9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8" name="그룹 117"/>
          <p:cNvGrpSpPr/>
          <p:nvPr/>
        </p:nvGrpSpPr>
        <p:grpSpPr>
          <a:xfrm>
            <a:off x="1212240" y="7897421"/>
            <a:ext cx="2635624" cy="1699709"/>
            <a:chOff x="1161826" y="4991547"/>
            <a:chExt cx="2635624" cy="1699709"/>
          </a:xfrm>
        </p:grpSpPr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2" t="23492" r="8954" b="37254"/>
            <a:stretch/>
          </p:blipFill>
          <p:spPr>
            <a:xfrm>
              <a:off x="1161826" y="4991547"/>
              <a:ext cx="2635624" cy="1699709"/>
            </a:xfrm>
            <a:custGeom>
              <a:avLst/>
              <a:gdLst>
                <a:gd name="connsiteX0" fmla="*/ 0 w 3139714"/>
                <a:gd name="connsiteY0" fmla="*/ 0 h 2273168"/>
                <a:gd name="connsiteX1" fmla="*/ 3139714 w 3139714"/>
                <a:gd name="connsiteY1" fmla="*/ 0 h 2273168"/>
                <a:gd name="connsiteX2" fmla="*/ 3139714 w 3139714"/>
                <a:gd name="connsiteY2" fmla="*/ 2273168 h 2273168"/>
                <a:gd name="connsiteX3" fmla="*/ 0 w 3139714"/>
                <a:gd name="connsiteY3" fmla="*/ 2273168 h 227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9714" h="2273168">
                  <a:moveTo>
                    <a:pt x="0" y="0"/>
                  </a:moveTo>
                  <a:lnTo>
                    <a:pt x="3139714" y="0"/>
                  </a:lnTo>
                  <a:lnTo>
                    <a:pt x="3139714" y="2273168"/>
                  </a:lnTo>
                  <a:lnTo>
                    <a:pt x="0" y="2273168"/>
                  </a:lnTo>
                  <a:close/>
                </a:path>
              </a:pathLst>
            </a:cu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93" t="2556" r="22136" b="47919"/>
            <a:stretch/>
          </p:blipFill>
          <p:spPr>
            <a:xfrm>
              <a:off x="1226840" y="5054739"/>
              <a:ext cx="1194710" cy="1584699"/>
            </a:xfrm>
            <a:prstGeom prst="rect">
              <a:avLst/>
            </a:prstGeom>
          </p:spPr>
        </p:pic>
        <p:sp>
          <p:nvSpPr>
            <p:cNvPr id="121" name="직사각형 120"/>
            <p:cNvSpPr/>
            <p:nvPr/>
          </p:nvSpPr>
          <p:spPr>
            <a:xfrm>
              <a:off x="2633555" y="5457429"/>
              <a:ext cx="1028629" cy="7793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803846" y="763989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1000">
                <a:srgbClr val="DDFFFF">
                  <a:alpha val="55686"/>
                </a:srgbClr>
              </a:gs>
              <a:gs pos="86000">
                <a:srgbClr val="FFCCFF">
                  <a:alpha val="22000"/>
                </a:srgbClr>
              </a:gs>
              <a:gs pos="67000">
                <a:srgbClr val="FFFF00">
                  <a:alpha val="11000"/>
                </a:srgb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8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2" b="17446"/>
          <a:stretch>
            <a:fillRect/>
          </a:stretch>
        </p:blipFill>
        <p:spPr>
          <a:xfrm>
            <a:off x="806938" y="4559725"/>
            <a:ext cx="3428446" cy="2273168"/>
          </a:xfrm>
          <a:custGeom>
            <a:avLst/>
            <a:gdLst>
              <a:gd name="connsiteX0" fmla="*/ 0 w 3428446"/>
              <a:gd name="connsiteY0" fmla="*/ 0 h 2273168"/>
              <a:gd name="connsiteX1" fmla="*/ 3428446 w 3428446"/>
              <a:gd name="connsiteY1" fmla="*/ 0 h 2273168"/>
              <a:gd name="connsiteX2" fmla="*/ 3428446 w 3428446"/>
              <a:gd name="connsiteY2" fmla="*/ 2273168 h 2273168"/>
              <a:gd name="connsiteX3" fmla="*/ 0 w 3428446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446" h="2273168">
                <a:moveTo>
                  <a:pt x="0" y="0"/>
                </a:moveTo>
                <a:lnTo>
                  <a:pt x="3428446" y="0"/>
                </a:lnTo>
                <a:lnTo>
                  <a:pt x="3428446" y="2273168"/>
                </a:lnTo>
                <a:lnTo>
                  <a:pt x="0" y="2273168"/>
                </a:lnTo>
                <a:close/>
              </a:path>
            </a:pathLst>
          </a:custGeom>
        </p:spPr>
      </p:pic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04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배경 사진 확대 후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블러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효과 적용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중앙 사진 천천히 줌 인 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전환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디졸브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텍스트 좌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→ 우 방향으로 등장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텍스트 등장 후 사진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AI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모션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실행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806938" y="4559725"/>
            <a:ext cx="3429264" cy="2273168"/>
          </a:xfrm>
          <a:prstGeom prst="rect">
            <a:avLst/>
          </a:prstGeom>
          <a:solidFill>
            <a:srgbClr val="EBE4D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905496" y="4820080"/>
            <a:ext cx="1231331" cy="1752458"/>
            <a:chOff x="2504478" y="4728718"/>
            <a:chExt cx="1380615" cy="1964922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3" t="7297" r="4993" b="7297"/>
            <a:stretch>
              <a:fillRect/>
            </a:stretch>
          </p:blipFill>
          <p:spPr>
            <a:xfrm>
              <a:off x="2504478" y="4728719"/>
              <a:ext cx="1380615" cy="1964921"/>
            </a:xfrm>
            <a:custGeom>
              <a:avLst/>
              <a:gdLst>
                <a:gd name="connsiteX0" fmla="*/ 230107 w 1380615"/>
                <a:gd name="connsiteY0" fmla="*/ 0 h 1964921"/>
                <a:gd name="connsiteX1" fmla="*/ 1150508 w 1380615"/>
                <a:gd name="connsiteY1" fmla="*/ 0 h 1964921"/>
                <a:gd name="connsiteX2" fmla="*/ 1380615 w 1380615"/>
                <a:gd name="connsiteY2" fmla="*/ 230107 h 1964921"/>
                <a:gd name="connsiteX3" fmla="*/ 1380615 w 1380615"/>
                <a:gd name="connsiteY3" fmla="*/ 1734814 h 1964921"/>
                <a:gd name="connsiteX4" fmla="*/ 1150508 w 1380615"/>
                <a:gd name="connsiteY4" fmla="*/ 1964921 h 1964921"/>
                <a:gd name="connsiteX5" fmla="*/ 230107 w 1380615"/>
                <a:gd name="connsiteY5" fmla="*/ 1964921 h 1964921"/>
                <a:gd name="connsiteX6" fmla="*/ 0 w 1380615"/>
                <a:gd name="connsiteY6" fmla="*/ 1734814 h 1964921"/>
                <a:gd name="connsiteX7" fmla="*/ 0 w 1380615"/>
                <a:gd name="connsiteY7" fmla="*/ 230107 h 1964921"/>
                <a:gd name="connsiteX8" fmla="*/ 230107 w 1380615"/>
                <a:gd name="connsiteY8" fmla="*/ 0 h 196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615" h="1964921">
                  <a:moveTo>
                    <a:pt x="230107" y="0"/>
                  </a:moveTo>
                  <a:lnTo>
                    <a:pt x="1150508" y="0"/>
                  </a:lnTo>
                  <a:cubicBezTo>
                    <a:pt x="1277593" y="0"/>
                    <a:pt x="1380615" y="103022"/>
                    <a:pt x="1380615" y="230107"/>
                  </a:cubicBezTo>
                  <a:lnTo>
                    <a:pt x="1380615" y="1734814"/>
                  </a:lnTo>
                  <a:cubicBezTo>
                    <a:pt x="1380615" y="1861899"/>
                    <a:pt x="1277593" y="1964921"/>
                    <a:pt x="1150508" y="1964921"/>
                  </a:cubicBezTo>
                  <a:lnTo>
                    <a:pt x="230107" y="1964921"/>
                  </a:lnTo>
                  <a:cubicBezTo>
                    <a:pt x="103022" y="1964921"/>
                    <a:pt x="0" y="1861899"/>
                    <a:pt x="0" y="1734814"/>
                  </a:cubicBezTo>
                  <a:lnTo>
                    <a:pt x="0" y="230107"/>
                  </a:lnTo>
                  <a:cubicBezTo>
                    <a:pt x="0" y="103022"/>
                    <a:pt x="103022" y="0"/>
                    <a:pt x="230107" y="0"/>
                  </a:cubicBezTo>
                  <a:close/>
                </a:path>
              </a:pathLst>
            </a:custGeom>
          </p:spPr>
        </p:pic>
        <p:sp>
          <p:nvSpPr>
            <p:cNvPr id="124" name="모서리가 둥근 직사각형 123"/>
            <p:cNvSpPr/>
            <p:nvPr/>
          </p:nvSpPr>
          <p:spPr>
            <a:xfrm>
              <a:off x="2504478" y="4728718"/>
              <a:ext cx="1380615" cy="1964921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906121" y="5274809"/>
            <a:ext cx="1231427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ko-KR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Kimname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&amp; Lee name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800148" y="4941250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b="1" dirty="0" smtClean="0">
                <a:solidFill>
                  <a:srgbClr val="3B3B3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WITH YOU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2" b="17446"/>
          <a:stretch>
            <a:fillRect/>
          </a:stretch>
        </p:blipFill>
        <p:spPr>
          <a:xfrm>
            <a:off x="806938" y="1574814"/>
            <a:ext cx="3428446" cy="2273168"/>
          </a:xfrm>
          <a:custGeom>
            <a:avLst/>
            <a:gdLst>
              <a:gd name="connsiteX0" fmla="*/ 0 w 3428446"/>
              <a:gd name="connsiteY0" fmla="*/ 0 h 2273168"/>
              <a:gd name="connsiteX1" fmla="*/ 3428446 w 3428446"/>
              <a:gd name="connsiteY1" fmla="*/ 0 h 2273168"/>
              <a:gd name="connsiteX2" fmla="*/ 3428446 w 3428446"/>
              <a:gd name="connsiteY2" fmla="*/ 2273168 h 2273168"/>
              <a:gd name="connsiteX3" fmla="*/ 0 w 3428446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446" h="2273168">
                <a:moveTo>
                  <a:pt x="0" y="0"/>
                </a:moveTo>
                <a:lnTo>
                  <a:pt x="3428446" y="0"/>
                </a:lnTo>
                <a:lnTo>
                  <a:pt x="3428446" y="2273168"/>
                </a:lnTo>
                <a:lnTo>
                  <a:pt x="0" y="2273168"/>
                </a:lnTo>
                <a:close/>
              </a:path>
            </a:pathLst>
          </a:custGeom>
        </p:spPr>
      </p:pic>
      <p:sp>
        <p:nvSpPr>
          <p:cNvPr id="141" name="직사각형 140"/>
          <p:cNvSpPr/>
          <p:nvPr/>
        </p:nvSpPr>
        <p:spPr>
          <a:xfrm>
            <a:off x="806938" y="1574814"/>
            <a:ext cx="3429264" cy="2273168"/>
          </a:xfrm>
          <a:prstGeom prst="rect">
            <a:avLst/>
          </a:prstGeom>
          <a:solidFill>
            <a:srgbClr val="EBE4D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2" name="그룹 141"/>
          <p:cNvGrpSpPr/>
          <p:nvPr/>
        </p:nvGrpSpPr>
        <p:grpSpPr>
          <a:xfrm>
            <a:off x="1973626" y="1931552"/>
            <a:ext cx="1095888" cy="1559692"/>
            <a:chOff x="2504478" y="4728718"/>
            <a:chExt cx="1380615" cy="1964922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3" t="7297" r="4993" b="7297"/>
            <a:stretch>
              <a:fillRect/>
            </a:stretch>
          </p:blipFill>
          <p:spPr>
            <a:xfrm>
              <a:off x="2504478" y="4738855"/>
              <a:ext cx="1373493" cy="1954785"/>
            </a:xfrm>
            <a:custGeom>
              <a:avLst/>
              <a:gdLst>
                <a:gd name="connsiteX0" fmla="*/ 230107 w 1380615"/>
                <a:gd name="connsiteY0" fmla="*/ 0 h 1964921"/>
                <a:gd name="connsiteX1" fmla="*/ 1150508 w 1380615"/>
                <a:gd name="connsiteY1" fmla="*/ 0 h 1964921"/>
                <a:gd name="connsiteX2" fmla="*/ 1380615 w 1380615"/>
                <a:gd name="connsiteY2" fmla="*/ 230107 h 1964921"/>
                <a:gd name="connsiteX3" fmla="*/ 1380615 w 1380615"/>
                <a:gd name="connsiteY3" fmla="*/ 1734814 h 1964921"/>
                <a:gd name="connsiteX4" fmla="*/ 1150508 w 1380615"/>
                <a:gd name="connsiteY4" fmla="*/ 1964921 h 1964921"/>
                <a:gd name="connsiteX5" fmla="*/ 230107 w 1380615"/>
                <a:gd name="connsiteY5" fmla="*/ 1964921 h 1964921"/>
                <a:gd name="connsiteX6" fmla="*/ 0 w 1380615"/>
                <a:gd name="connsiteY6" fmla="*/ 1734814 h 1964921"/>
                <a:gd name="connsiteX7" fmla="*/ 0 w 1380615"/>
                <a:gd name="connsiteY7" fmla="*/ 230107 h 1964921"/>
                <a:gd name="connsiteX8" fmla="*/ 230107 w 1380615"/>
                <a:gd name="connsiteY8" fmla="*/ 0 h 196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615" h="1964921">
                  <a:moveTo>
                    <a:pt x="230107" y="0"/>
                  </a:moveTo>
                  <a:lnTo>
                    <a:pt x="1150508" y="0"/>
                  </a:lnTo>
                  <a:cubicBezTo>
                    <a:pt x="1277593" y="0"/>
                    <a:pt x="1380615" y="103022"/>
                    <a:pt x="1380615" y="230107"/>
                  </a:cubicBezTo>
                  <a:lnTo>
                    <a:pt x="1380615" y="1734814"/>
                  </a:lnTo>
                  <a:cubicBezTo>
                    <a:pt x="1380615" y="1861899"/>
                    <a:pt x="1277593" y="1964921"/>
                    <a:pt x="1150508" y="1964921"/>
                  </a:cubicBezTo>
                  <a:lnTo>
                    <a:pt x="230107" y="1964921"/>
                  </a:lnTo>
                  <a:cubicBezTo>
                    <a:pt x="103022" y="1964921"/>
                    <a:pt x="0" y="1861899"/>
                    <a:pt x="0" y="1734814"/>
                  </a:cubicBezTo>
                  <a:lnTo>
                    <a:pt x="0" y="230107"/>
                  </a:lnTo>
                  <a:cubicBezTo>
                    <a:pt x="0" y="103022"/>
                    <a:pt x="103022" y="0"/>
                    <a:pt x="230107" y="0"/>
                  </a:cubicBezTo>
                  <a:close/>
                </a:path>
              </a:pathLst>
            </a:custGeom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2504478" y="4728718"/>
              <a:ext cx="1380615" cy="1964921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6938" y="7592280"/>
            <a:ext cx="3429264" cy="2273168"/>
            <a:chOff x="959338" y="4712125"/>
            <a:chExt cx="3429264" cy="2273168"/>
          </a:xfrm>
        </p:grpSpPr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352" b="17446"/>
            <a:stretch>
              <a:fillRect/>
            </a:stretch>
          </p:blipFill>
          <p:spPr>
            <a:xfrm>
              <a:off x="959338" y="4712125"/>
              <a:ext cx="3428446" cy="2273168"/>
            </a:xfrm>
            <a:custGeom>
              <a:avLst/>
              <a:gdLst>
                <a:gd name="connsiteX0" fmla="*/ 0 w 3428446"/>
                <a:gd name="connsiteY0" fmla="*/ 0 h 2273168"/>
                <a:gd name="connsiteX1" fmla="*/ 3428446 w 3428446"/>
                <a:gd name="connsiteY1" fmla="*/ 0 h 2273168"/>
                <a:gd name="connsiteX2" fmla="*/ 3428446 w 3428446"/>
                <a:gd name="connsiteY2" fmla="*/ 2273168 h 2273168"/>
                <a:gd name="connsiteX3" fmla="*/ 0 w 3428446"/>
                <a:gd name="connsiteY3" fmla="*/ 2273168 h 227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446" h="2273168">
                  <a:moveTo>
                    <a:pt x="0" y="0"/>
                  </a:moveTo>
                  <a:lnTo>
                    <a:pt x="3428446" y="0"/>
                  </a:lnTo>
                  <a:lnTo>
                    <a:pt x="3428446" y="2273168"/>
                  </a:lnTo>
                  <a:lnTo>
                    <a:pt x="0" y="2273168"/>
                  </a:lnTo>
                  <a:close/>
                </a:path>
              </a:pathLst>
            </a:custGeom>
          </p:spPr>
        </p:pic>
        <p:sp>
          <p:nvSpPr>
            <p:cNvPr id="146" name="직사각형 145"/>
            <p:cNvSpPr/>
            <p:nvPr/>
          </p:nvSpPr>
          <p:spPr>
            <a:xfrm>
              <a:off x="959338" y="4712125"/>
              <a:ext cx="3429264" cy="2273168"/>
            </a:xfrm>
            <a:prstGeom prst="rect">
              <a:avLst/>
            </a:prstGeom>
            <a:solidFill>
              <a:srgbClr val="EBE4DA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2057896" y="4972480"/>
              <a:ext cx="1231331" cy="1752458"/>
              <a:chOff x="2504478" y="4728718"/>
              <a:chExt cx="1380615" cy="1964922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3" t="7297" r="4993" b="7297"/>
              <a:stretch>
                <a:fillRect/>
              </a:stretch>
            </p:blipFill>
            <p:spPr>
              <a:xfrm>
                <a:off x="2504478" y="4728719"/>
                <a:ext cx="1380615" cy="1964921"/>
              </a:xfrm>
              <a:custGeom>
                <a:avLst/>
                <a:gdLst>
                  <a:gd name="connsiteX0" fmla="*/ 230107 w 1380615"/>
                  <a:gd name="connsiteY0" fmla="*/ 0 h 1964921"/>
                  <a:gd name="connsiteX1" fmla="*/ 1150508 w 1380615"/>
                  <a:gd name="connsiteY1" fmla="*/ 0 h 1964921"/>
                  <a:gd name="connsiteX2" fmla="*/ 1380615 w 1380615"/>
                  <a:gd name="connsiteY2" fmla="*/ 230107 h 1964921"/>
                  <a:gd name="connsiteX3" fmla="*/ 1380615 w 1380615"/>
                  <a:gd name="connsiteY3" fmla="*/ 1734814 h 1964921"/>
                  <a:gd name="connsiteX4" fmla="*/ 1150508 w 1380615"/>
                  <a:gd name="connsiteY4" fmla="*/ 1964921 h 1964921"/>
                  <a:gd name="connsiteX5" fmla="*/ 230107 w 1380615"/>
                  <a:gd name="connsiteY5" fmla="*/ 1964921 h 1964921"/>
                  <a:gd name="connsiteX6" fmla="*/ 0 w 1380615"/>
                  <a:gd name="connsiteY6" fmla="*/ 1734814 h 1964921"/>
                  <a:gd name="connsiteX7" fmla="*/ 0 w 1380615"/>
                  <a:gd name="connsiteY7" fmla="*/ 230107 h 1964921"/>
                  <a:gd name="connsiteX8" fmla="*/ 230107 w 1380615"/>
                  <a:gd name="connsiteY8" fmla="*/ 0 h 1964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0615" h="1964921">
                    <a:moveTo>
                      <a:pt x="230107" y="0"/>
                    </a:moveTo>
                    <a:lnTo>
                      <a:pt x="1150508" y="0"/>
                    </a:lnTo>
                    <a:cubicBezTo>
                      <a:pt x="1277593" y="0"/>
                      <a:pt x="1380615" y="103022"/>
                      <a:pt x="1380615" y="230107"/>
                    </a:cubicBezTo>
                    <a:lnTo>
                      <a:pt x="1380615" y="1734814"/>
                    </a:lnTo>
                    <a:cubicBezTo>
                      <a:pt x="1380615" y="1861899"/>
                      <a:pt x="1277593" y="1964921"/>
                      <a:pt x="1150508" y="1964921"/>
                    </a:cubicBezTo>
                    <a:lnTo>
                      <a:pt x="230107" y="1964921"/>
                    </a:lnTo>
                    <a:cubicBezTo>
                      <a:pt x="103022" y="1964921"/>
                      <a:pt x="0" y="1861899"/>
                      <a:pt x="0" y="1734814"/>
                    </a:cubicBezTo>
                    <a:lnTo>
                      <a:pt x="0" y="230107"/>
                    </a:lnTo>
                    <a:cubicBezTo>
                      <a:pt x="0" y="103022"/>
                      <a:pt x="103022" y="0"/>
                      <a:pt x="230107" y="0"/>
                    </a:cubicBezTo>
                    <a:close/>
                  </a:path>
                </a:pathLst>
              </a:custGeom>
            </p:spPr>
          </p:pic>
          <p:sp>
            <p:nvSpPr>
              <p:cNvPr id="157" name="모서리가 둥근 직사각형 156"/>
              <p:cNvSpPr/>
              <p:nvPr/>
            </p:nvSpPr>
            <p:spPr>
              <a:xfrm>
                <a:off x="2504478" y="4728718"/>
                <a:ext cx="1380615" cy="1964921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3058521" y="5427209"/>
              <a:ext cx="1231427" cy="21544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lang="en-US" altLang="ko-KR" sz="8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Kimname</a:t>
              </a:r>
              <a:r>
                <a:rPr lang="en-US" altLang="ko-KR" sz="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&amp; Lee name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2952548" y="5093650"/>
              <a:ext cx="1360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 dirty="0" smtClean="0">
                  <a:solidFill>
                    <a:srgbClr val="3B3B3B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WITH YOU</a:t>
              </a:r>
            </a:p>
          </p:txBody>
        </p:sp>
      </p:grpSp>
      <p:sp>
        <p:nvSpPr>
          <p:cNvPr id="180" name="직사각형 179"/>
          <p:cNvSpPr/>
          <p:nvPr/>
        </p:nvSpPr>
        <p:spPr>
          <a:xfrm>
            <a:off x="806938" y="759228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77000"/>
                </a:schemeClr>
              </a:gs>
              <a:gs pos="71000">
                <a:schemeClr val="bg1">
                  <a:alpha val="91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50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>
          <a:xfrm>
            <a:off x="809956" y="4559725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69570"/>
          <a:stretch/>
        </p:blipFill>
        <p:spPr>
          <a:xfrm>
            <a:off x="1301959" y="4707700"/>
            <a:ext cx="2445259" cy="419549"/>
          </a:xfrm>
          <a:prstGeom prst="rect">
            <a:avLst/>
          </a:prstGeom>
        </p:spPr>
      </p:pic>
      <p:sp>
        <p:nvSpPr>
          <p:cNvPr id="120" name="직사각형 119"/>
          <p:cNvSpPr/>
          <p:nvPr/>
        </p:nvSpPr>
        <p:spPr>
          <a:xfrm>
            <a:off x="806938" y="1574814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상단 텍스트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(font: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Cormorant Garamond)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Inhabiting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Love</a:t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(font: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Bodoni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*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06pt)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Love is composed of a single soul inhabiting two bodies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 가운데 기준 가로로 확장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부드럽고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하얀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트랜지션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 우 → 좌로 이동 후 메인 사진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확대 후 컬러 값 조정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컬러 변경 후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사진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AI 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모션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실행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4" b="69570"/>
          <a:stretch/>
        </p:blipFill>
        <p:spPr>
          <a:xfrm>
            <a:off x="1298941" y="1722789"/>
            <a:ext cx="2445259" cy="41954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1" y="2297664"/>
            <a:ext cx="3432282" cy="1103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0" y="5282575"/>
            <a:ext cx="3432282" cy="113368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06938" y="7592280"/>
            <a:ext cx="3435300" cy="2273168"/>
            <a:chOff x="956320" y="4712125"/>
            <a:chExt cx="3435300" cy="2273168"/>
          </a:xfrm>
        </p:grpSpPr>
        <p:sp>
          <p:nvSpPr>
            <p:cNvPr id="127" name="직사각형 126"/>
            <p:cNvSpPr/>
            <p:nvPr/>
          </p:nvSpPr>
          <p:spPr>
            <a:xfrm>
              <a:off x="962356" y="4712125"/>
              <a:ext cx="3429264" cy="2273168"/>
            </a:xfrm>
            <a:prstGeom prst="rect">
              <a:avLst/>
            </a:prstGeom>
            <a:solidFill>
              <a:srgbClr val="FFFC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4" b="69570"/>
            <a:stretch/>
          </p:blipFill>
          <p:spPr>
            <a:xfrm>
              <a:off x="1454359" y="4860100"/>
              <a:ext cx="2445259" cy="419549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20" y="5434975"/>
              <a:ext cx="3432282" cy="1133683"/>
            </a:xfrm>
            <a:prstGeom prst="rect">
              <a:avLst/>
            </a:prstGeom>
          </p:spPr>
        </p:pic>
      </p:grpSp>
      <p:sp>
        <p:nvSpPr>
          <p:cNvPr id="130" name="직사각형 129"/>
          <p:cNvSpPr/>
          <p:nvPr/>
        </p:nvSpPr>
        <p:spPr>
          <a:xfrm>
            <a:off x="806938" y="759228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1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>
          <a:xfrm>
            <a:off x="806938" y="1574814"/>
            <a:ext cx="3429264" cy="2273168"/>
          </a:xfrm>
          <a:prstGeom prst="rect">
            <a:avLst/>
          </a:prstGeom>
          <a:solidFill>
            <a:srgbClr val="FFFC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9" y="1574814"/>
            <a:ext cx="3394703" cy="2263135"/>
          </a:xfrm>
          <a:prstGeom prst="rect">
            <a:avLst/>
          </a:prstGeom>
        </p:spPr>
      </p:pic>
      <p:sp>
        <p:nvSpPr>
          <p:cNvPr id="120" name="직사각형 119"/>
          <p:cNvSpPr/>
          <p:nvPr/>
        </p:nvSpPr>
        <p:spPr>
          <a:xfrm>
            <a:off x="806938" y="1574814"/>
            <a:ext cx="3429264" cy="2273168"/>
          </a:xfrm>
          <a:prstGeom prst="rect">
            <a:avLst/>
          </a:prstGeom>
          <a:solidFill>
            <a:srgbClr val="FFFCF9">
              <a:alpha val="4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317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TPL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06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font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: Bodoni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MT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텍스트 좌 → 우 등장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반짝이 효과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1050" y="2511343"/>
            <a:ext cx="1921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</a:rPr>
              <a:t>COMING SOON</a:t>
            </a:r>
          </a:p>
        </p:txBody>
      </p:sp>
      <p:grpSp>
        <p:nvGrpSpPr>
          <p:cNvPr id="134" name="그룹 133"/>
          <p:cNvGrpSpPr/>
          <p:nvPr/>
        </p:nvGrpSpPr>
        <p:grpSpPr>
          <a:xfrm>
            <a:off x="1288681" y="2466085"/>
            <a:ext cx="2447128" cy="288743"/>
            <a:chOff x="1325307" y="5413669"/>
            <a:chExt cx="2447128" cy="288743"/>
          </a:xfrm>
        </p:grpSpPr>
        <p:sp>
          <p:nvSpPr>
            <p:cNvPr id="135" name="포인트가 4개인 별 134"/>
            <p:cNvSpPr/>
            <p:nvPr/>
          </p:nvSpPr>
          <p:spPr>
            <a:xfrm>
              <a:off x="1325307" y="5545091"/>
              <a:ext cx="99611" cy="157321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포인트가 4개인 별 135"/>
            <p:cNvSpPr/>
            <p:nvPr/>
          </p:nvSpPr>
          <p:spPr>
            <a:xfrm>
              <a:off x="3580180" y="5413669"/>
              <a:ext cx="99611" cy="157321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포인트가 4개인 별 136"/>
            <p:cNvSpPr/>
            <p:nvPr/>
          </p:nvSpPr>
          <p:spPr>
            <a:xfrm>
              <a:off x="3693260" y="5514430"/>
              <a:ext cx="79175" cy="125045"/>
            </a:xfrm>
            <a:prstGeom prst="star4">
              <a:avLst/>
            </a:prstGeom>
            <a:solidFill>
              <a:srgbClr val="3B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87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4699</TotalTime>
  <Words>445</Words>
  <Application>Microsoft Office PowerPoint</Application>
  <PresentationFormat>사용자 지정</PresentationFormat>
  <Paragraphs>259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페이퍼로지 4 Regular</vt:lpstr>
      <vt:lpstr>에스코어 드림 3 Light</vt:lpstr>
      <vt:lpstr>프리젠테이션 4 Regular</vt:lpstr>
      <vt:lpstr>프리젠테이션 5 Medium</vt:lpstr>
      <vt:lpstr>Noto Sans KR Medium</vt:lpstr>
      <vt:lpstr>Calibri Light</vt:lpstr>
      <vt:lpstr>Noto Sans CJK KR Regular</vt:lpstr>
      <vt:lpstr>프리젠테이션 7 Bold</vt:lpstr>
      <vt:lpstr>맑은 고딕</vt:lpstr>
      <vt:lpstr>Calibri</vt:lpstr>
      <vt:lpstr>Arial</vt:lpstr>
      <vt:lpstr>에스코어 드림 7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 ali</dc:creator>
  <cp:lastModifiedBy>joo</cp:lastModifiedBy>
  <cp:revision>244</cp:revision>
  <cp:lastPrinted>2019-01-04T00:06:36Z</cp:lastPrinted>
  <dcterms:created xsi:type="dcterms:W3CDTF">2018-03-22T02:28:29Z</dcterms:created>
  <dcterms:modified xsi:type="dcterms:W3CDTF">2025-11-05T05:27:53Z</dcterms:modified>
</cp:coreProperties>
</file>